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3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2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19F6-A120-4369-8258-5979AE9C0FF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7674-2CE5-4839-9612-20E168A4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3944" y="709613"/>
            <a:ext cx="7804112" cy="5410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38" y="-1677987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PRONOMBRE PERSONALES Y ADJETIVOS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1238" y="6073124"/>
            <a:ext cx="5029200" cy="7848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CLASE DE ESPANOL</a:t>
            </a:r>
          </a:p>
          <a:p>
            <a:r>
              <a:rPr lang="en-US" dirty="0" smtClean="0"/>
              <a:t>SRA. MALAGON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89535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701933"/>
            <a:ext cx="8439150" cy="6329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3675" y="147935"/>
            <a:ext cx="29312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 SOY </a:t>
            </a:r>
            <a:endParaRPr lang="en-US" sz="6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321760"/>
            <a:ext cx="7086600" cy="5356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41008" y="1321760"/>
            <a:ext cx="425103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Viejo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joven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5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553615"/>
            <a:ext cx="7448550" cy="65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7" y="992411"/>
            <a:ext cx="9836363" cy="5198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4856" y="0"/>
            <a:ext cx="625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Vamos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describirlos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1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079" y="349924"/>
            <a:ext cx="2700338" cy="6326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7782" y="5934670"/>
            <a:ext cx="574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Ella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tiene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pelo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liso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3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3497"/>
            <a:ext cx="3600449" cy="6744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0089" y="5934670"/>
            <a:ext cx="7681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Ella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tiene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ojos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amarillos</a:t>
            </a:r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DESCRIBIENDO GENTE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462088"/>
            <a:ext cx="6991350" cy="52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55965"/>
            <a:ext cx="3390900" cy="68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2124074"/>
            <a:ext cx="9184821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9860" y="0"/>
            <a:ext cx="5052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Como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pelo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368" y="5753100"/>
            <a:ext cx="574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Ella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tiene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pelo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liso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2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54" y="416445"/>
            <a:ext cx="7589395" cy="56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8" y="792480"/>
            <a:ext cx="11458338" cy="52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628775"/>
            <a:ext cx="11172825" cy="3600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4308" y="589895"/>
            <a:ext cx="7663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Ella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tiene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pelo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castano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90432" y="865632"/>
            <a:ext cx="256032" cy="121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71537"/>
            <a:ext cx="115062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923925"/>
            <a:ext cx="113157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5" y="558503"/>
            <a:ext cx="9461772" cy="58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53" y="344774"/>
            <a:ext cx="10054914" cy="6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60" y="273570"/>
            <a:ext cx="8779239" cy="65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</a:rPr>
              <a:t>YO SOY RUBIA</a:t>
            </a:r>
            <a:endParaRPr lang="en-US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690687"/>
            <a:ext cx="4386263" cy="4386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50" y="1690687"/>
            <a:ext cx="5855887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608806"/>
            <a:ext cx="7772400" cy="582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0050" y="781050"/>
            <a:ext cx="41148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40077" y="1000125"/>
            <a:ext cx="959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0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-1333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0"/>
            <a:ext cx="4648200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17496" y="105370"/>
            <a:ext cx="2613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tengo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" y="2986384"/>
            <a:ext cx="106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YO SOY ALTO/ALTA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62100"/>
            <a:ext cx="54483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YO SOY BAJA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571625"/>
            <a:ext cx="7048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285750"/>
            <a:ext cx="8763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14145</TotalTime>
  <Words>65</Words>
  <Application>Microsoft Office PowerPoint</Application>
  <PresentationFormat>Widescreen</PresentationFormat>
  <Paragraphs>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PRONOMBRE PERSONALES Y ADJETIVOS</vt:lpstr>
      <vt:lpstr>DESCRIBIENDO GENTE</vt:lpstr>
      <vt:lpstr>YO SOY RUBIA</vt:lpstr>
      <vt:lpstr>PowerPoint Presentation</vt:lpstr>
      <vt:lpstr>PowerPoint Presentation</vt:lpstr>
      <vt:lpstr>PowerPoint Presentation</vt:lpstr>
      <vt:lpstr>YO SOY ALTO/ALTA</vt:lpstr>
      <vt:lpstr>YO SOY BAJA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DeKalb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PRONOMBRE PERSONALES Y ADJETIVOS</dc:title>
  <dc:creator>Nathalia Malagon</dc:creator>
  <cp:lastModifiedBy>Nathalia Malagon (Marbut Elementary)</cp:lastModifiedBy>
  <cp:revision>9</cp:revision>
  <dcterms:created xsi:type="dcterms:W3CDTF">2018-02-05T20:22:46Z</dcterms:created>
  <dcterms:modified xsi:type="dcterms:W3CDTF">2018-02-16T16:57:16Z</dcterms:modified>
</cp:coreProperties>
</file>